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04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2 </a:t>
            </a:r>
            <a:r>
              <a:rPr lang="fr-FR" sz="3200" dirty="0" smtClean="0">
                <a:latin typeface="Kristen ITC" pitchFamily="66" charset="0"/>
              </a:rPr>
              <a:t>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1077218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copy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each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sentence and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then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write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whether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you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agree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or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disagree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5" y="4495799"/>
            <a:ext cx="2330579" cy="23385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1000" y="2743200"/>
            <a:ext cx="8463108" cy="58477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1.  Les cours de maths sont faciles.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9927" y="3657600"/>
            <a:ext cx="8463108" cy="58477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2.  Mainland est un lycée excellent.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09800" y="4756076"/>
            <a:ext cx="6781799" cy="523220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3.  La France est un pays intéressant.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67114" y="5791200"/>
            <a:ext cx="6624485" cy="58477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4. L’école est très importante.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52</Words>
  <Application>Microsoft Office PowerPoint</Application>
  <PresentationFormat>On-screen Show (4:3)</PresentationFormat>
  <Paragraphs>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41</cp:revision>
  <dcterms:created xsi:type="dcterms:W3CDTF">2011-09-14T23:22:57Z</dcterms:created>
  <dcterms:modified xsi:type="dcterms:W3CDTF">2011-12-02T12:08:16Z</dcterms:modified>
</cp:coreProperties>
</file>